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6" r:id="rId2"/>
    <p:sldId id="256" r:id="rId3"/>
    <p:sldId id="258" r:id="rId4"/>
    <p:sldId id="29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8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DB8D47-4654-460D-99F0-5F1EB749AB37}">
          <p14:sldIdLst>
            <p14:sldId id="296"/>
            <p14:sldId id="256"/>
            <p14:sldId id="258"/>
            <p14:sldId id="29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4"/>
            <p14:sldId id="293"/>
            <p14:sldId id="29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1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831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12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905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38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31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80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8533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9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76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83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95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5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06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81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E040-77F7-4BA3-9D3B-D2D6FDB9C828}" type="datetimeFigureOut">
              <a:rPr lang="th-TH" smtClean="0"/>
              <a:t>25/04/61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5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7032-AB4E-48DD-8724-7997A571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with python</a:t>
            </a:r>
            <a:endParaRPr lang="th-TH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4F00DF8E-9E3A-4F7B-AC24-037EE2651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3" y="2624514"/>
            <a:ext cx="6802154" cy="22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6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1BCF-F8DE-4FAD-BC46-EF3DB292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0CA2-BBAB-4CD4-9B08-ECA026B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FA855-DB6D-4FB8-9548-DC2C1DE31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76" y="599439"/>
            <a:ext cx="6539397" cy="56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7587-1834-4F54-883B-572ED77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9BF-40F3-4156-9C23-67CE6CE3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C372-D981-4AC5-8887-0BBA9E4008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24" y="695851"/>
            <a:ext cx="7189102" cy="5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0F0-2487-44E8-B45F-E1A134BC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E0517-59F0-4BD3-8980-A16C199E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DF787-9FCE-4789-A344-BD6E048DA8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0" y="694397"/>
            <a:ext cx="8556950" cy="5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C75-2BC0-48FD-B707-116B6D18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8076C-07FA-40C5-BD9A-3344052E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449" y="438649"/>
            <a:ext cx="8770452" cy="59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ABE-531B-4094-9485-DA7DBE96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D9C0-5E30-428E-9E2A-31E5F6B2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DE01-C37D-4A64-93DD-01D462BEA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2" y="424013"/>
            <a:ext cx="6965335" cy="60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F7C2-88D8-4A18-BE17-5CD44640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94D1-1F19-44C9-9A3A-2457B72A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5E3B0-7A58-4E94-ACA4-1152D6F177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66" y="638678"/>
            <a:ext cx="8223818" cy="55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398-ADBA-464F-B7E1-D818003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CBE5-6F44-4B88-996C-D56CE5BE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24CA-864C-42E5-9FFE-397D5AE58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50" y="660262"/>
            <a:ext cx="8007250" cy="5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F87-4455-480F-8D3D-1C837876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947C-C508-401B-AA78-708721E7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B7E5-D618-410A-B803-9DAB38464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91" y="491249"/>
            <a:ext cx="7995218" cy="5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5E4C-0521-499B-910C-7D43CF1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0E901-8FCA-482F-AE74-7B95A6C8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30010-284C-4A31-B74A-03B45C1A48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2" y="449141"/>
            <a:ext cx="7513955" cy="59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3BB-9462-4073-B52D-C93DAE5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1F2D-6581-4433-85D7-738B397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5DBD-074B-41AB-9C39-7B8CE6F87D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6" y="661662"/>
            <a:ext cx="8596797" cy="5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4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D2B5-0D88-46C8-8E89-8E422748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73C1A-932C-4DDD-B48C-ECF95FE99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BEAD-71F0-4CDE-AF71-094839A6D8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23" y="304629"/>
            <a:ext cx="8318753" cy="62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6F3B-B9D3-4C41-9CBB-02C1F046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E6E7-B163-4208-905B-ED1A5515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CECC8-6784-4BA5-A392-A797ACA681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2" y="433486"/>
            <a:ext cx="6455176" cy="59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D68C-0299-422D-9C50-2EA2B587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281-C4F3-4C01-AB17-A7C59E13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CB93-C24C-4238-81A7-63ABED9752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81" y="703596"/>
            <a:ext cx="7297387" cy="5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8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801A-478B-4D56-A2F9-782820B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1A4E-10E0-4B5C-8001-A521ABFB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9F132-71AD-4D76-8428-2F04784081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86" y="588771"/>
            <a:ext cx="6322828" cy="5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A415-0FB0-4CF5-A593-12C8871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090B-0A00-439A-97B4-06FDF1BF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B48A-45BF-4366-9B77-506CA0EF83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7" y="1024370"/>
            <a:ext cx="10515596" cy="48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D0D7-83B8-4287-943F-75A0244B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145C-B41F-45C2-B467-F5A036D9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6762-6039-4CD7-916D-22E66ECB2E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6" y="1257060"/>
            <a:ext cx="10050718" cy="4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0CC1-14A8-4E62-A948-7A91CA92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D558-05FD-4A79-BD47-8229F7DE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A0D93-287D-4270-989F-4D731A94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" y="1165409"/>
            <a:ext cx="10861867" cy="45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8FC2-1B7D-4A0C-AA69-4516E01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E383-609D-4C69-9D80-E321A7FD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28401-BAD1-4FCC-9424-A9B9C1E47B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9" y="2298327"/>
            <a:ext cx="10387231" cy="22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669C-D25E-4466-B915-D7201AF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F0AB-C220-4D3D-B9AE-AE1B80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403F6-C0B8-4C1F-AE4E-1E77CE3BF1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54587"/>
            <a:ext cx="7748942" cy="3664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AA51D-5F04-4670-BE4E-10A91FA246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79" y="4118722"/>
            <a:ext cx="2311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A6B1-7C9B-4FB5-A9BE-89A60A5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1CB6-ED79-4AFB-AF19-C71BA612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5698-ADA7-4BA9-94D3-A57F9B9589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0" y="693161"/>
            <a:ext cx="9497570" cy="5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2AC1-6E3C-41DD-A7B7-0764562B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47BF-C2ED-44A6-9E01-5C8BBE97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0EEF6-6BE2-4295-BDE0-EBBF00E18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1219370"/>
            <a:ext cx="4273406" cy="1120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17A7B-E96C-413F-A865-4D9ABFAFD9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2282692"/>
            <a:ext cx="8368205" cy="3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3F93-3E54-42F3-86EE-C387613D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F869C-96A7-462F-B7EF-E28C7588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522" y="609600"/>
            <a:ext cx="5798685" cy="579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67E75-E319-4BA9-A18D-4F3B44F120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58" y="609600"/>
            <a:ext cx="3432402" cy="29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265-FBA1-402C-8227-40A99148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DC8A-7AA1-4A8B-8C27-BA456AF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60EB-4773-4A41-999C-64790BE1C2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4" y="1066800"/>
            <a:ext cx="117278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8867-DE22-4411-8D03-EEE3FD77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336B-0C56-47AD-A9C5-0511F0D5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E45BC-AF25-49E6-9817-76EA1A8F3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" y="1763994"/>
            <a:ext cx="11173487" cy="3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AF-0B68-4FF1-AB00-BD956224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34044-4EBE-439F-A87D-78595B19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712" y="1935921"/>
            <a:ext cx="7936224" cy="472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901FE-1631-4A5D-9AD0-4C7C57E7EC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2" y="399220"/>
            <a:ext cx="4062755" cy="2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85A3-61E0-4D38-848B-DA3C9BA9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9F14-D1EF-432C-80C5-C70BB51F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120C-A831-460D-BE0D-6191CD4E73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73" y="989369"/>
            <a:ext cx="8538603" cy="4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3B45-5907-493D-9B1D-15D5C27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8854-22A3-4502-83ED-01DA79A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8CD8-E598-4D04-85FE-8C3E71565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40" y="790074"/>
            <a:ext cx="10184870" cy="4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3BB9-EC9E-488F-9ECC-CBE7FC01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92F0-9E6F-49AC-9A10-81F1D78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2B2-B5CB-44EF-ACA4-6A44A015D8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73" y="1951087"/>
            <a:ext cx="9823003" cy="29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A204-CB61-4081-8617-A67B68D2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71AC-084A-4C8A-9A48-35312618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D75A-7AED-47A7-B981-0D82E59DD5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8" y="1946604"/>
            <a:ext cx="9944334" cy="29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71C2-B10C-43BD-9ACC-24363C9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FF53-1B4F-4C4F-9972-8028513D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4848" y="1752724"/>
            <a:ext cx="12276260" cy="4381253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BD881-A90E-46F3-B4BB-6C11FB979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5" y="1024157"/>
            <a:ext cx="6962220" cy="1083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9D794-7272-4B09-BCDA-78BA0667EC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7" y="2463088"/>
            <a:ext cx="10411576" cy="2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2F3A-752C-4988-A645-A346D4B0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C629-586A-44E6-B1B8-BCF94B44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B0150-94D7-4475-A95F-EC978A4696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" y="2252036"/>
            <a:ext cx="10649897" cy="23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EA36-2580-4C83-8991-54423C5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87F3-9DE3-4320-82BA-5B943F94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FE50-AF70-4FD5-B442-B669005797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8" y="2187581"/>
            <a:ext cx="11127153" cy="2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7C94-67AF-4B7C-A03A-6EE8AFE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library did we use?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F1A1-4481-4E5D-8D3E-5CD8BE4F8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B6A3B-6685-4875-BE1B-57B1A1C0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89" y="1786527"/>
            <a:ext cx="6246622" cy="44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A4C1-D0C4-4D25-BBAA-73FCF3B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fold-cv?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1C4E-865E-43E7-BB7A-E61B340A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4" name="Picture 2" descr="Image result for overfit">
            <a:extLst>
              <a:ext uri="{FF2B5EF4-FFF2-40B4-BE49-F238E27FC236}">
                <a16:creationId xmlns:a16="http://schemas.microsoft.com/office/drawing/2014/main" id="{0C2AF121-F185-4A69-BEC7-5D9EA9A0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85" y="2863717"/>
            <a:ext cx="8562179" cy="2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11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ADB9-EB99-4EA1-8E1A-5E4647CD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906C-EC7A-4B32-83FB-82C5BEA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Waranya</a:t>
            </a:r>
            <a:r>
              <a:rPr lang="en-US" sz="3200" dirty="0"/>
              <a:t> </a:t>
            </a:r>
            <a:r>
              <a:rPr lang="en-US" sz="3200" dirty="0" err="1"/>
              <a:t>Chaikhamhan</a:t>
            </a:r>
            <a:r>
              <a:rPr lang="en-US" sz="3200" dirty="0"/>
              <a:t> 59130700406</a:t>
            </a:r>
          </a:p>
          <a:p>
            <a:r>
              <a:rPr lang="en-US" sz="3200" dirty="0"/>
              <a:t>Vichaya Raksakunpanich 60130700337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7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466C-8E2F-43DA-9557-27A701E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EB14-882C-470D-BD08-F5644D6D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7" y="2115344"/>
            <a:ext cx="10353762" cy="3695136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4B8C2-3D69-4590-A1B1-F6E9F005B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229394"/>
            <a:ext cx="53086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3C0CB-A33F-44BB-AE57-D5E746CE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650" y="2020528"/>
            <a:ext cx="2866504" cy="915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72B65-D630-4A07-9A2C-733759D1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83" y="495380"/>
            <a:ext cx="54578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A46CB-BAEB-4EA3-A584-81E22E1EA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513" y="2876030"/>
            <a:ext cx="2665240" cy="102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48C0F-0975-4176-B208-05A436BA9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624" y="5201967"/>
            <a:ext cx="4781550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5300B-81A5-4463-9792-2119DF8BF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43" y="5024707"/>
            <a:ext cx="3630604" cy="1507043"/>
          </a:xfrm>
          <a:prstGeom prst="rect">
            <a:avLst/>
          </a:prstGeom>
        </p:spPr>
      </p:pic>
      <p:pic>
        <p:nvPicPr>
          <p:cNvPr id="2050" name="Picture 2" descr="Image result for scikit learn">
            <a:extLst>
              <a:ext uri="{FF2B5EF4-FFF2-40B4-BE49-F238E27FC236}">
                <a16:creationId xmlns:a16="http://schemas.microsoft.com/office/drawing/2014/main" id="{BEB78527-7C31-4306-92CE-CE555D37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47" y="311321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5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23CD-5464-444E-ABC4-35C34DC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E4E2D-4A94-4782-A83A-E1F6215A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21" y="1562322"/>
            <a:ext cx="11035707" cy="3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FCC9-F79C-4852-9030-5EE19BD1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264C-5734-4CA8-B0ED-133B0E2F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87A8-4C8E-4803-9758-76B1FE5DB6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0" y="1248569"/>
            <a:ext cx="10182669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817-67F1-40BB-A9C5-4DC78C7C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6844-4912-4D91-8AF0-9550C1F9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8488-A00D-4259-AD4B-4BD963FDAA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8" y="236012"/>
            <a:ext cx="8735783" cy="63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7A-EB98-455E-9981-DB1396BE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48D4-271F-41CE-97A0-865CE4D3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BC21E-C88C-4840-9ACA-0E1D5F4BCA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" y="1279358"/>
            <a:ext cx="11163791" cy="4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3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56</TotalTime>
  <Words>20</Words>
  <Application>Microsoft Office PowerPoint</Application>
  <PresentationFormat>Widescreen</PresentationFormat>
  <Paragraphs>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Angsana New</vt:lpstr>
      <vt:lpstr>Arial</vt:lpstr>
      <vt:lpstr>Bookman Old Style</vt:lpstr>
      <vt:lpstr>Cordia New</vt:lpstr>
      <vt:lpstr>Rockwell</vt:lpstr>
      <vt:lpstr>Damask</vt:lpstr>
      <vt:lpstr>Data Mining with python</vt:lpstr>
      <vt:lpstr>PowerPoint Presentation</vt:lpstr>
      <vt:lpstr>PowerPoint Presentation</vt:lpstr>
      <vt:lpstr>Which library did we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fold-cv?</vt:lpstr>
      <vt:lpstr>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VICHAYA RAKSAKUNPANICH</dc:creator>
  <cp:lastModifiedBy>VICHAYA RAKSAKUNPANICH</cp:lastModifiedBy>
  <cp:revision>8</cp:revision>
  <dcterms:created xsi:type="dcterms:W3CDTF">2018-04-12T15:48:42Z</dcterms:created>
  <dcterms:modified xsi:type="dcterms:W3CDTF">2018-04-25T17:41:55Z</dcterms:modified>
</cp:coreProperties>
</file>